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7" autoAdjust="0"/>
    <p:restoredTop sz="96984" autoAdjust="0"/>
  </p:normalViewPr>
  <p:slideViewPr>
    <p:cSldViewPr snapToGrid="0">
      <p:cViewPr varScale="1">
        <p:scale>
          <a:sx n="137" d="100"/>
          <a:sy n="137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4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6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6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E280-F3D1-436C-8995-F4CC59F62828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2024-02-15, SEM-02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Cu/Li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8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Li, only salt?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948"/>
            <a:ext cx="5693863" cy="4542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63" y="266579"/>
            <a:ext cx="5678366" cy="4542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44208"/>
            <a:ext cx="5426925" cy="43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9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F, 1mm from the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70" y="1529861"/>
            <a:ext cx="6392985" cy="511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39" y="164865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5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80" y="1628165"/>
            <a:ext cx="5936258" cy="47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6"/>
            <a:ext cx="6299201" cy="5039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7" y="177196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G, close to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38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16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G, 1mm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1467337"/>
            <a:ext cx="6303596" cy="50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5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3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E, at middle (bottom part is where I pushed down on the Cu for it to stick to the </a:t>
            </a:r>
            <a:r>
              <a:rPr lang="en-US" dirty="0" err="1" smtClean="0"/>
              <a:t>tejp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8" y="1735504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46" y="1866869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mm from edge, Li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4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 (</a:t>
            </a:r>
            <a:r>
              <a:rPr lang="en-US" dirty="0" err="1" smtClean="0"/>
              <a:t>EoD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124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center from </a:t>
            </a:r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923" y="137660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9" y="-682077"/>
            <a:ext cx="5076489" cy="4061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07" y="3446583"/>
            <a:ext cx="4890721" cy="39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3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closer to center from </a:t>
            </a:r>
            <a:r>
              <a:rPr lang="en-US" dirty="0" err="1" smtClean="0"/>
              <a:t>EoD</a:t>
            </a:r>
            <a:r>
              <a:rPr lang="en-US" dirty="0" smtClean="0"/>
              <a:t>, no to little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45" y="148619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9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</a:t>
            </a:r>
            <a:r>
              <a:rPr lang="en-US" dirty="0" err="1" smtClean="0"/>
              <a:t>EoD</a:t>
            </a:r>
            <a:r>
              <a:rPr lang="en-US" dirty="0" smtClean="0"/>
              <a:t>, some Li deposition?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3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G, close to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61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72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154508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E, at middle (</a:t>
            </a:r>
            <a:r>
              <a:rPr lang="en-US" dirty="0" smtClean="0"/>
              <a:t>the </a:t>
            </a:r>
            <a:r>
              <a:rPr lang="en-US" dirty="0" smtClean="0"/>
              <a:t>part is where I pushed down on the Cu for it to stick to the </a:t>
            </a:r>
            <a:r>
              <a:rPr lang="en-US" dirty="0" err="1" smtClean="0"/>
              <a:t>tejp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690688"/>
            <a:ext cx="6134564" cy="489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623" y="1562894"/>
            <a:ext cx="6592409" cy="5259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86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88" y="1765397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2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4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" y="1562894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24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2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E, at middle (top part is where I pushed down on the Cu for it to stick to the </a:t>
            </a:r>
            <a:r>
              <a:rPr lang="en-US" dirty="0" err="1" smtClean="0"/>
              <a:t>tejp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2" y="1690688"/>
            <a:ext cx="5936258" cy="4749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7" y="1825625"/>
            <a:ext cx="5705231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Weird new area, looks not like Li deposition as we saw it in samples A, B and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9" y="1773743"/>
            <a:ext cx="6475292" cy="5166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74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white, but not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5" y="1825625"/>
            <a:ext cx="5577843" cy="4450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3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F, between the middle and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592"/>
            <a:ext cx="6822831" cy="54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90009" cy="517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85" y="1825624"/>
            <a:ext cx="562314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223</Words>
  <Application>Microsoft Office PowerPoint</Application>
  <PresentationFormat>Widescreen</PresentationFormat>
  <Paragraphs>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2024-02-15, SEM-02</vt:lpstr>
      <vt:lpstr>Sample E, at middle (bottom part is where I pushed down on the Cu for it to stick to the tejp)</vt:lpstr>
      <vt:lpstr>Sample E, at middle (the part is where I pushed down on the Cu for it to stick to the tejp)</vt:lpstr>
      <vt:lpstr>Sample E, at middle (top part is where I pushed down on the Cu for it to stick to the tejp)</vt:lpstr>
      <vt:lpstr>Weird new area, looks not like Li deposition as we saw it in samples A, B and C</vt:lpstr>
      <vt:lpstr>Something white, but not Li</vt:lpstr>
      <vt:lpstr>PowerPoint Presentation</vt:lpstr>
      <vt:lpstr>Sample F, between the middle and edge</vt:lpstr>
      <vt:lpstr>PowerPoint Presentation</vt:lpstr>
      <vt:lpstr>No Li, only salt?</vt:lpstr>
      <vt:lpstr>Sample F, 1mm from the edge</vt:lpstr>
      <vt:lpstr>2mm from edge</vt:lpstr>
      <vt:lpstr>3 mm from edge</vt:lpstr>
      <vt:lpstr>4 mm from edge</vt:lpstr>
      <vt:lpstr>Sample G, close to edge</vt:lpstr>
      <vt:lpstr>Sample G, 1mm from edge</vt:lpstr>
      <vt:lpstr>2 mm from edge</vt:lpstr>
      <vt:lpstr>3 mm from edge</vt:lpstr>
      <vt:lpstr>4 mm from edge</vt:lpstr>
      <vt:lpstr>5 mm from edge, Li deposition</vt:lpstr>
      <vt:lpstr>Edge of deposition (EoD)</vt:lpstr>
      <vt:lpstr>EoD</vt:lpstr>
      <vt:lpstr>Closer to center from EoD</vt:lpstr>
      <vt:lpstr>Even closer to center from EoD, no to little Li</vt:lpstr>
      <vt:lpstr>EoD</vt:lpstr>
      <vt:lpstr>Outside EoD, some Li deposition?</vt:lpstr>
      <vt:lpstr>Sample G, close to edge</vt:lpstr>
      <vt:lpstr>1 mm from edge</vt:lpstr>
      <vt:lpstr>2 mm from edge</vt:lpstr>
      <vt:lpstr>3 mm from edge</vt:lpstr>
      <vt:lpstr>4 mm from edge</vt:lpstr>
      <vt:lpstr>5 mm from edge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</dc:creator>
  <cp:lastModifiedBy>PHI</cp:lastModifiedBy>
  <cp:revision>11</cp:revision>
  <dcterms:created xsi:type="dcterms:W3CDTF">2024-02-15T14:50:26Z</dcterms:created>
  <dcterms:modified xsi:type="dcterms:W3CDTF">2024-02-15T16:19:01Z</dcterms:modified>
</cp:coreProperties>
</file>